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embeddedFontLst>
    <p:embeddedFont>
      <p:font typeface="Century Gothic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FDE56C4-4912-468B-BE40-7B6926680E80}">
  <a:tblStyle styleId="{8FDE56C4-4912-468B-BE40-7B6926680E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42424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6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36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2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dt" idx="10"/>
          </p:nvPr>
        </p:nvSpPr>
        <p:spPr>
          <a:xfrm>
            <a:off x="4738687" y="1516062"/>
            <a:ext cx="2133600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ftr" idx="11"/>
          </p:nvPr>
        </p:nvSpPr>
        <p:spPr>
          <a:xfrm>
            <a:off x="5303837" y="5719762"/>
            <a:ext cx="28305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"/>
          <p:cNvSpPr txBox="1">
            <a:spLocks noGrp="1"/>
          </p:cNvSpPr>
          <p:nvPr>
            <p:ph type="sldNum" idx="12"/>
          </p:nvPr>
        </p:nvSpPr>
        <p:spPr>
          <a:xfrm>
            <a:off x="4649787" y="5719762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 rot="5400000">
            <a:off x="2677318" y="689769"/>
            <a:ext cx="3508375" cy="677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body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4424" algn="l">
              <a:spcBef>
                <a:spcPts val="480"/>
              </a:spcBef>
              <a:spcAft>
                <a:spcPts val="0"/>
              </a:spcAft>
              <a:buSzPts val="1824"/>
              <a:buChar char="○"/>
              <a:defRPr sz="2400"/>
            </a:lvl1pPr>
            <a:lvl2pPr marL="914400" lvl="1" indent="-325119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 sz="1800"/>
            </a:lvl3pPr>
            <a:lvl4pPr marL="1828800" lvl="3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4pPr>
            <a:lvl5pPr marL="2286000" lvl="4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5pPr>
            <a:lvl6pPr marL="2743200" lvl="5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6pPr>
            <a:lvl7pPr marL="3200400" lvl="6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7pPr>
            <a:lvl8pPr marL="3657600" lvl="7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8pPr>
            <a:lvl9pPr marL="4114800" lvl="8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4424" algn="l">
              <a:spcBef>
                <a:spcPts val="480"/>
              </a:spcBef>
              <a:spcAft>
                <a:spcPts val="0"/>
              </a:spcAft>
              <a:buSzPts val="1824"/>
              <a:buChar char="○"/>
              <a:defRPr sz="2400"/>
            </a:lvl1pPr>
            <a:lvl2pPr marL="914400" lvl="1" indent="-325119" algn="l">
              <a:spcBef>
                <a:spcPts val="400"/>
              </a:spcBef>
              <a:spcAft>
                <a:spcPts val="0"/>
              </a:spcAft>
              <a:buSzPts val="1520"/>
              <a:buChar char="○"/>
              <a:defRPr sz="2000"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 sz="1800"/>
            </a:lvl3pPr>
            <a:lvl4pPr marL="1828800" lvl="3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4pPr>
            <a:lvl5pPr marL="2286000" lvl="4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5pPr>
            <a:lvl6pPr marL="2743200" lvl="5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6pPr>
            <a:lvl7pPr marL="3200400" lvl="6" indent="-305816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7pPr>
            <a:lvl8pPr marL="3657600" lvl="7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8pPr>
            <a:lvl9pPr marL="4114800" lvl="8" indent="-305815" algn="l">
              <a:spcBef>
                <a:spcPts val="320"/>
              </a:spcBef>
              <a:spcAft>
                <a:spcPts val="0"/>
              </a:spcAft>
              <a:buSzPts val="1216"/>
              <a:buChar char="○"/>
              <a:defRPr sz="1600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body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○"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645159" y="0"/>
            <a:ext cx="10459344" cy="7117071"/>
            <a:chOff x="0" y="0"/>
            <a:chExt cx="2147483647" cy="2147483647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132429860" y="0"/>
              <a:ext cx="1877544695" cy="2069312457"/>
              <a:chOff x="0" y="0"/>
              <a:chExt cx="2147483646" cy="2147483646"/>
            </a:xfrm>
          </p:grpSpPr>
          <p:grpSp>
            <p:nvGrpSpPr>
              <p:cNvPr id="12" name="Google Shape;12;p1"/>
              <p:cNvGrpSpPr/>
              <p:nvPr/>
            </p:nvGrpSpPr>
            <p:grpSpPr>
              <a:xfrm>
                <a:off x="0" y="0"/>
                <a:ext cx="590558045" cy="2147483549"/>
                <a:chOff x="0" y="0"/>
                <a:chExt cx="2147483647" cy="2147483647"/>
              </a:xfrm>
            </p:grpSpPr>
            <p:sp>
              <p:nvSpPr>
                <p:cNvPr id="13" name="Google Shape;13;p1"/>
                <p:cNvSpPr txBox="1"/>
                <p:nvPr/>
              </p:nvSpPr>
              <p:spPr>
                <a:xfrm>
                  <a:off x="780903131" y="0"/>
                  <a:ext cx="136658051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Google Shape;14;p1"/>
                <p:cNvSpPr txBox="1"/>
                <p:nvPr/>
              </p:nvSpPr>
              <p:spPr>
                <a:xfrm>
                  <a:off x="0" y="0"/>
                  <a:ext cx="39045156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Google Shape;15;p1"/>
                <p:cNvSpPr txBox="1"/>
                <p:nvPr/>
              </p:nvSpPr>
              <p:spPr>
                <a:xfrm>
                  <a:off x="195225782" y="0"/>
                  <a:ext cx="650752619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Google Shape;16;p1"/>
              <p:cNvGrpSpPr/>
              <p:nvPr/>
            </p:nvGrpSpPr>
            <p:grpSpPr>
              <a:xfrm>
                <a:off x="99321120" y="0"/>
                <a:ext cx="590558045" cy="2147483549"/>
                <a:chOff x="0" y="0"/>
                <a:chExt cx="2147483647" cy="2147483647"/>
              </a:xfrm>
            </p:grpSpPr>
            <p:sp>
              <p:nvSpPr>
                <p:cNvPr id="17" name="Google Shape;17;p1"/>
                <p:cNvSpPr txBox="1"/>
                <p:nvPr/>
              </p:nvSpPr>
              <p:spPr>
                <a:xfrm>
                  <a:off x="780903131" y="0"/>
                  <a:ext cx="136658051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Google Shape;18;p1"/>
                <p:cNvSpPr txBox="1"/>
                <p:nvPr/>
              </p:nvSpPr>
              <p:spPr>
                <a:xfrm>
                  <a:off x="0" y="0"/>
                  <a:ext cx="39045156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Google Shape;19;p1"/>
                <p:cNvSpPr txBox="1"/>
                <p:nvPr/>
              </p:nvSpPr>
              <p:spPr>
                <a:xfrm>
                  <a:off x="195225782" y="0"/>
                  <a:ext cx="650752619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" name="Google Shape;20;p1"/>
              <p:cNvGrpSpPr/>
              <p:nvPr/>
            </p:nvGrpSpPr>
            <p:grpSpPr>
              <a:xfrm rot="10800000">
                <a:off x="1556925601" y="97"/>
                <a:ext cx="590558045" cy="2147483549"/>
                <a:chOff x="0" y="0"/>
                <a:chExt cx="2147483647" cy="2147483647"/>
              </a:xfrm>
            </p:grpSpPr>
            <p:sp>
              <p:nvSpPr>
                <p:cNvPr id="21" name="Google Shape;21;p1"/>
                <p:cNvSpPr txBox="1"/>
                <p:nvPr/>
              </p:nvSpPr>
              <p:spPr>
                <a:xfrm>
                  <a:off x="780903131" y="0"/>
                  <a:ext cx="136658051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2" name="Google Shape;22;p1"/>
                <p:cNvSpPr txBox="1"/>
                <p:nvPr/>
              </p:nvSpPr>
              <p:spPr>
                <a:xfrm>
                  <a:off x="0" y="0"/>
                  <a:ext cx="39045156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3" name="Google Shape;23;p1"/>
                <p:cNvSpPr txBox="1"/>
                <p:nvPr/>
              </p:nvSpPr>
              <p:spPr>
                <a:xfrm>
                  <a:off x="195225782" y="0"/>
                  <a:ext cx="650752619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4" name="Google Shape;24;p1"/>
              <p:cNvSpPr txBox="1"/>
              <p:nvPr/>
            </p:nvSpPr>
            <p:spPr>
              <a:xfrm>
                <a:off x="894784931" y="0"/>
                <a:ext cx="662140825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" name="Google Shape;25;p1"/>
              <p:cNvSpPr txBox="1"/>
              <p:nvPr/>
            </p:nvSpPr>
            <p:spPr>
              <a:xfrm>
                <a:off x="680036496" y="0"/>
                <a:ext cx="107374187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" name="Google Shape;26;p1"/>
              <p:cNvSpPr txBox="1"/>
              <p:nvPr/>
            </p:nvSpPr>
            <p:spPr>
              <a:xfrm>
                <a:off x="733723634" y="0"/>
                <a:ext cx="178956983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7" name="Google Shape;27;p1"/>
            <p:cNvSpPr/>
            <p:nvPr/>
          </p:nvSpPr>
          <p:spPr>
            <a:xfrm>
              <a:off x="129991557" y="1519287493"/>
              <a:ext cx="1877544799" cy="354738625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29991557" y="1046301775"/>
              <a:ext cx="1877544799" cy="268742068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27553049" y="1702031819"/>
              <a:ext cx="616907547" cy="365488911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29991557" y="1594534906"/>
              <a:ext cx="1877544799" cy="446111532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571336330" y="1548550604"/>
              <a:ext cx="1433761501" cy="518970157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rot="1800000">
              <a:off x="747634817" y="862742151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 rot="1800000">
              <a:off x="896273774" y="1244990465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 rot="1800000">
              <a:off x="898229739" y="480494141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 rot="1800000">
              <a:off x="743723249" y="98246472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 rot="1800000">
              <a:off x="1048824039" y="1624364456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549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 rot="1800000">
              <a:off x="53910543" y="1267756472"/>
              <a:ext cx="259024599" cy="418882189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 rot="1800000">
              <a:off x="137432744" y="1630112798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 rot="1800000">
              <a:off x="143300277" y="859868436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 rot="1800000">
              <a:off x="291939027" y="1244990161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 rot="1800000">
              <a:off x="442533767" y="1632986513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 rot="1800000">
              <a:off x="446445542" y="862742151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 rot="1800000">
              <a:off x="295850595" y="471872312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 rot="1800000">
              <a:off x="1529945383" y="1250738502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 rot="1800000">
              <a:off x="1682495855" y="1635860836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 rot="1800000">
              <a:off x="1682496062" y="865616474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 rot="1800000">
              <a:off x="1838014501" y="1223733344"/>
              <a:ext cx="255309754" cy="418882189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 rot="1800000">
              <a:off x="1838065768" y="456082739"/>
              <a:ext cx="254994366" cy="419059007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" name="Google Shape;49;p1"/>
          <p:cNvSpPr txBox="1"/>
          <p:nvPr/>
        </p:nvSpPr>
        <p:spPr>
          <a:xfrm>
            <a:off x="4560887" y="-22225"/>
            <a:ext cx="3679825" cy="6272212"/>
          </a:xfrm>
          <a:prstGeom prst="rect">
            <a:avLst/>
          </a:prstGeom>
          <a:solidFill>
            <a:srgbClr val="F5F5F5"/>
          </a:solidFill>
          <a:ln w="25400" cap="flat" cmpd="sng">
            <a:solidFill>
              <a:srgbClr val="74A5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4649787" y="-22225"/>
            <a:ext cx="3505200" cy="2312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dt" idx="10"/>
          </p:nvPr>
        </p:nvSpPr>
        <p:spPr>
          <a:xfrm>
            <a:off x="4738687" y="1516062"/>
            <a:ext cx="2133600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ftr" idx="11"/>
          </p:nvPr>
        </p:nvSpPr>
        <p:spPr>
          <a:xfrm>
            <a:off x="5303837" y="5719762"/>
            <a:ext cx="28305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"/>
          <p:cNvSpPr txBox="1">
            <a:spLocks noGrp="1"/>
          </p:cNvSpPr>
          <p:nvPr>
            <p:ph type="sldNum" idx="12"/>
          </p:nvPr>
        </p:nvSpPr>
        <p:spPr>
          <a:xfrm>
            <a:off x="4649787" y="5719762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None/>
              <a:defRPr sz="1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3"/>
          <p:cNvGrpSpPr/>
          <p:nvPr/>
        </p:nvGrpSpPr>
        <p:grpSpPr>
          <a:xfrm>
            <a:off x="-567372" y="0"/>
            <a:ext cx="10459344" cy="7117071"/>
            <a:chOff x="0" y="0"/>
            <a:chExt cx="2147483647" cy="2147483647"/>
          </a:xfrm>
        </p:grpSpPr>
        <p:grpSp>
          <p:nvGrpSpPr>
            <p:cNvPr id="66" name="Google Shape;66;p3"/>
            <p:cNvGrpSpPr/>
            <p:nvPr/>
          </p:nvGrpSpPr>
          <p:grpSpPr>
            <a:xfrm>
              <a:off x="132429860" y="0"/>
              <a:ext cx="1877544695" cy="2069312457"/>
              <a:chOff x="0" y="0"/>
              <a:chExt cx="2147483646" cy="2147483646"/>
            </a:xfrm>
          </p:grpSpPr>
          <p:grpSp>
            <p:nvGrpSpPr>
              <p:cNvPr id="67" name="Google Shape;67;p3"/>
              <p:cNvGrpSpPr/>
              <p:nvPr/>
            </p:nvGrpSpPr>
            <p:grpSpPr>
              <a:xfrm>
                <a:off x="0" y="0"/>
                <a:ext cx="590558045" cy="2147483549"/>
                <a:chOff x="0" y="0"/>
                <a:chExt cx="2147483647" cy="2147483647"/>
              </a:xfrm>
            </p:grpSpPr>
            <p:sp>
              <p:nvSpPr>
                <p:cNvPr id="68" name="Google Shape;68;p3"/>
                <p:cNvSpPr txBox="1"/>
                <p:nvPr/>
              </p:nvSpPr>
              <p:spPr>
                <a:xfrm>
                  <a:off x="780903131" y="0"/>
                  <a:ext cx="136658051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9" name="Google Shape;69;p3"/>
                <p:cNvSpPr txBox="1"/>
                <p:nvPr/>
              </p:nvSpPr>
              <p:spPr>
                <a:xfrm>
                  <a:off x="0" y="0"/>
                  <a:ext cx="39045156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" name="Google Shape;70;p3"/>
                <p:cNvSpPr txBox="1"/>
                <p:nvPr/>
              </p:nvSpPr>
              <p:spPr>
                <a:xfrm>
                  <a:off x="195225782" y="0"/>
                  <a:ext cx="650752619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71" name="Google Shape;71;p3"/>
              <p:cNvGrpSpPr/>
              <p:nvPr/>
            </p:nvGrpSpPr>
            <p:grpSpPr>
              <a:xfrm>
                <a:off x="99321120" y="0"/>
                <a:ext cx="590558045" cy="2147483549"/>
                <a:chOff x="0" y="0"/>
                <a:chExt cx="2147483647" cy="2147483647"/>
              </a:xfrm>
            </p:grpSpPr>
            <p:sp>
              <p:nvSpPr>
                <p:cNvPr id="72" name="Google Shape;72;p3"/>
                <p:cNvSpPr txBox="1"/>
                <p:nvPr/>
              </p:nvSpPr>
              <p:spPr>
                <a:xfrm>
                  <a:off x="780903131" y="0"/>
                  <a:ext cx="136658051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3" name="Google Shape;73;p3"/>
                <p:cNvSpPr txBox="1"/>
                <p:nvPr/>
              </p:nvSpPr>
              <p:spPr>
                <a:xfrm>
                  <a:off x="0" y="0"/>
                  <a:ext cx="39045156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4" name="Google Shape;74;p3"/>
                <p:cNvSpPr txBox="1"/>
                <p:nvPr/>
              </p:nvSpPr>
              <p:spPr>
                <a:xfrm>
                  <a:off x="195225782" y="0"/>
                  <a:ext cx="650752619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75" name="Google Shape;75;p3"/>
              <p:cNvGrpSpPr/>
              <p:nvPr/>
            </p:nvGrpSpPr>
            <p:grpSpPr>
              <a:xfrm rot="10800000">
                <a:off x="1556925601" y="97"/>
                <a:ext cx="590558045" cy="2147483549"/>
                <a:chOff x="0" y="0"/>
                <a:chExt cx="2147483647" cy="2147483647"/>
              </a:xfrm>
            </p:grpSpPr>
            <p:sp>
              <p:nvSpPr>
                <p:cNvPr id="76" name="Google Shape;76;p3"/>
                <p:cNvSpPr txBox="1"/>
                <p:nvPr/>
              </p:nvSpPr>
              <p:spPr>
                <a:xfrm>
                  <a:off x="780903131" y="0"/>
                  <a:ext cx="136658051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7" name="Google Shape;77;p3"/>
                <p:cNvSpPr txBox="1"/>
                <p:nvPr/>
              </p:nvSpPr>
              <p:spPr>
                <a:xfrm>
                  <a:off x="0" y="0"/>
                  <a:ext cx="39045156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8" name="Google Shape;78;p3"/>
                <p:cNvSpPr txBox="1"/>
                <p:nvPr/>
              </p:nvSpPr>
              <p:spPr>
                <a:xfrm>
                  <a:off x="195225782" y="0"/>
                  <a:ext cx="650752619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79" name="Google Shape;79;p3"/>
              <p:cNvSpPr txBox="1"/>
              <p:nvPr/>
            </p:nvSpPr>
            <p:spPr>
              <a:xfrm>
                <a:off x="894784931" y="0"/>
                <a:ext cx="662140825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" name="Google Shape;80;p3"/>
              <p:cNvSpPr txBox="1"/>
              <p:nvPr/>
            </p:nvSpPr>
            <p:spPr>
              <a:xfrm>
                <a:off x="680036496" y="0"/>
                <a:ext cx="107374187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" name="Google Shape;81;p3"/>
              <p:cNvSpPr txBox="1"/>
              <p:nvPr/>
            </p:nvSpPr>
            <p:spPr>
              <a:xfrm>
                <a:off x="733723634" y="0"/>
                <a:ext cx="178956983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82" name="Google Shape;82;p3"/>
            <p:cNvSpPr/>
            <p:nvPr/>
          </p:nvSpPr>
          <p:spPr>
            <a:xfrm>
              <a:off x="129991557" y="1519287493"/>
              <a:ext cx="1877544799" cy="354738625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29991557" y="1046301775"/>
              <a:ext cx="1877544799" cy="268742068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27553049" y="1702031819"/>
              <a:ext cx="616907547" cy="365488911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29991557" y="1594534906"/>
              <a:ext cx="1877544799" cy="446111532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1336330" y="1548550604"/>
              <a:ext cx="1433761501" cy="518970157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 rot="1800000">
              <a:off x="747634817" y="862742151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 rot="1800000">
              <a:off x="896273774" y="1244990465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1800000">
              <a:off x="898229739" y="480494141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1800000">
              <a:off x="743723249" y="98246472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 rot="1800000">
              <a:off x="1048824039" y="1624364456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549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 rot="1800000">
              <a:off x="53910543" y="1267756472"/>
              <a:ext cx="259024599" cy="418882189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 rot="1800000">
              <a:off x="137432744" y="1630112798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 rot="1800000">
              <a:off x="143300277" y="859868436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 rot="1800000">
              <a:off x="291939027" y="1244990161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 rot="1800000">
              <a:off x="442533767" y="1632986513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 rot="1800000">
              <a:off x="446445542" y="862742151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 rot="1800000">
              <a:off x="295850595" y="471872312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 rot="1800000">
              <a:off x="1529945383" y="1250738502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rot="1800000">
              <a:off x="1682495855" y="1635860836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1800000">
              <a:off x="1682496062" y="865616474"/>
              <a:ext cx="328816727" cy="418882187"/>
            </a:xfrm>
            <a:prstGeom prst="hexagon">
              <a:avLst>
                <a:gd name="adj" fmla="val 5345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 rot="1800000">
              <a:off x="1838014501" y="1223733344"/>
              <a:ext cx="255309754" cy="418882189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 rot="1800000">
              <a:off x="1838065768" y="456082739"/>
              <a:ext cx="254994366" cy="419059007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4" name="Google Shape;104;p3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w="25400" cap="flat" cmpd="sng">
            <a:solidFill>
              <a:srgbClr val="74A5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entury Gothic"/>
              <a:buNone/>
              <a:defRPr sz="1200" b="0" i="0" u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ctrTitle"/>
          </p:nvPr>
        </p:nvSpPr>
        <p:spPr>
          <a:xfrm>
            <a:off x="4733925" y="2708275"/>
            <a:ext cx="3313112" cy="1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EVENTS</a:t>
            </a:r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subTitle" idx="1"/>
          </p:nvPr>
        </p:nvSpPr>
        <p:spPr>
          <a:xfrm>
            <a:off x="4733925" y="4421187"/>
            <a:ext cx="3309937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8"/>
              <a:buNone/>
            </a:pPr>
            <a:r>
              <a:rPr lang="en-US" sz="18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VOCABULARY REVIEW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a job // got a job</a:t>
            </a:r>
            <a:endParaRPr/>
          </a:p>
        </p:txBody>
      </p:sp>
      <p:pic>
        <p:nvPicPr>
          <p:cNvPr id="222" name="Google Shape;222;p21" descr="C:\Documents and Settings\Pilar\Escritorio\jo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2276475"/>
            <a:ext cx="618172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title"/>
          </p:nvPr>
        </p:nvSpPr>
        <p:spPr>
          <a:xfrm>
            <a:off x="1042987" y="955675"/>
            <a:ext cx="702468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 // dated</a:t>
            </a:r>
            <a:endParaRPr/>
          </a:p>
        </p:txBody>
      </p:sp>
      <p:pic>
        <p:nvPicPr>
          <p:cNvPr id="228" name="Google Shape;228;p22" descr="C:\Documents and Settings\Pilar\Escritorio\dat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1773237"/>
            <a:ext cx="6985000" cy="417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married // got married</a:t>
            </a:r>
            <a:endParaRPr/>
          </a:p>
        </p:txBody>
      </p:sp>
      <p:pic>
        <p:nvPicPr>
          <p:cNvPr id="234" name="Google Shape;23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1916112"/>
            <a:ext cx="6591300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787875" y="1027100"/>
            <a:ext cx="73986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children//had children</a:t>
            </a:r>
            <a:endParaRPr/>
          </a:p>
        </p:txBody>
      </p:sp>
      <p:pic>
        <p:nvPicPr>
          <p:cNvPr id="240" name="Google Shape;240;p24" descr="C:\Documents and Settings\Pilar\Escritorio\childr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1989137"/>
            <a:ext cx="7286625" cy="408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 to // moved to </a:t>
            </a:r>
            <a:endParaRPr/>
          </a:p>
        </p:txBody>
      </p:sp>
      <p:pic>
        <p:nvPicPr>
          <p:cNvPr id="246" name="Google Shape;246;p25" descr="C:\Documents and Settings\Pilar\Escritorio\mov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2060575"/>
            <a:ext cx="6269037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>
            <a:spLocks noGrp="1"/>
          </p:cNvSpPr>
          <p:nvPr>
            <p:ph type="title"/>
          </p:nvPr>
        </p:nvSpPr>
        <p:spPr>
          <a:xfrm>
            <a:off x="1042975" y="662525"/>
            <a:ext cx="7235700" cy="1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divorced // </a:t>
            </a:r>
            <a:endParaRPr sz="4000" b="0" i="0" u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200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got divorced</a:t>
            </a:r>
            <a:endParaRPr/>
          </a:p>
        </p:txBody>
      </p:sp>
      <p:pic>
        <p:nvPicPr>
          <p:cNvPr id="252" name="Google Shape;2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2256150"/>
            <a:ext cx="7091350" cy="35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>
            <a:spLocks noGrp="1"/>
          </p:cNvSpPr>
          <p:nvPr>
            <p:ph type="title"/>
          </p:nvPr>
        </p:nvSpPr>
        <p:spPr>
          <a:xfrm>
            <a:off x="1042975" y="769952"/>
            <a:ext cx="70248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unemployed// </a:t>
            </a:r>
            <a:endParaRPr sz="3600" b="0" i="0" u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unemployed</a:t>
            </a:r>
            <a:endParaRPr/>
          </a:p>
        </p:txBody>
      </p:sp>
      <p:pic>
        <p:nvPicPr>
          <p:cNvPr id="258" name="Google Shape;258;p27" descr="C:\Documents and Settings\Pilar\Escritorio\unemploy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00" y="2202450"/>
            <a:ext cx="4019550" cy="39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sick /</a:t>
            </a:r>
            <a:r>
              <a:rPr lang="en-US"/>
              <a:t>/ was sick</a:t>
            </a:r>
            <a:endParaRPr/>
          </a:p>
        </p:txBody>
      </p:sp>
      <p:pic>
        <p:nvPicPr>
          <p:cNvPr id="264" name="Google Shape;264;p28" descr="C:\Documents and Settings\Pilar\Escritorio\sic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1989137"/>
            <a:ext cx="5732462" cy="381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//died</a:t>
            </a:r>
            <a:endParaRPr/>
          </a:p>
        </p:txBody>
      </p:sp>
      <p:pic>
        <p:nvPicPr>
          <p:cNvPr id="270" name="Google Shape;270;p29" descr="C:\Documents and Settings\Pilar\Escritorio\d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450" y="981075"/>
            <a:ext cx="4745037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>
            <a:spLocks noGrp="1"/>
          </p:cNvSpPr>
          <p:nvPr>
            <p:ph type="title"/>
          </p:nvPr>
        </p:nvSpPr>
        <p:spPr>
          <a:xfrm>
            <a:off x="1042987" y="836612"/>
            <a:ext cx="7024687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 TENSE IRREGULAR VERBS</a:t>
            </a:r>
            <a:endParaRPr/>
          </a:p>
        </p:txBody>
      </p:sp>
      <p:graphicFrame>
        <p:nvGraphicFramePr>
          <p:cNvPr id="276" name="Google Shape;276;p30"/>
          <p:cNvGraphicFramePr/>
          <p:nvPr/>
        </p:nvGraphicFramePr>
        <p:xfrm>
          <a:off x="1524000" y="1341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{8FDE56C4-4912-468B-BE40-7B6926680E80}</a:tableStyleId>
              </a:tblPr>
              <a:tblGrid>
                <a:gridCol w="3048000"/>
                <a:gridCol w="304800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INFINITIVE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 TENSE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 -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/ he /she  Was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 were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BECOME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became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5E7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got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went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5E7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GROW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grew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HAVE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had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5E7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did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made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5E7"/>
                    </a:solidFill>
                  </a:tcPr>
                </a:tc>
              </a:tr>
              <a:tr h="47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won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born</a:t>
            </a:r>
            <a:r>
              <a:rPr lang="en-US"/>
              <a:t> // Was born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849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13" descr="C:\Documents and Settings\Pilar\Escritorio\bor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1938337"/>
            <a:ext cx="6985000" cy="413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 TENSE REGULAR VERBS</a:t>
            </a:r>
            <a:endParaRPr/>
          </a:p>
        </p:txBody>
      </p:sp>
      <p:graphicFrame>
        <p:nvGraphicFramePr>
          <p:cNvPr id="282" name="Google Shape;282;p31"/>
          <p:cNvGraphicFramePr/>
          <p:nvPr/>
        </p:nvGraphicFramePr>
        <p:xfrm>
          <a:off x="1524000" y="206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{8FDE56C4-4912-468B-BE40-7B6926680E80}</a:tableStyleId>
              </a:tblPr>
              <a:tblGrid>
                <a:gridCol w="3048000"/>
                <a:gridCol w="3048000"/>
              </a:tblGrid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INFINITIVE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 SIMPLE FORM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+ 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58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dated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died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5E7"/>
                    </a:solidFill>
                  </a:tcPr>
                </a:tc>
              </a:tr>
              <a:tr h="58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MOVE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moved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TRAVEL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travelled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5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title"/>
          </p:nvPr>
        </p:nvSpPr>
        <p:spPr>
          <a:xfrm>
            <a:off x="823675" y="859500"/>
            <a:ext cx="7449000" cy="12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school //</a:t>
            </a:r>
            <a:endParaRPr sz="4000" b="0" i="0" u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went to school</a:t>
            </a:r>
            <a:endParaRPr/>
          </a:p>
        </p:txBody>
      </p:sp>
      <p:pic>
        <p:nvPicPr>
          <p:cNvPr id="179" name="Google Shape;179;p14" descr="C:\Documents and Settings\Pilar\Escritorio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2291976"/>
            <a:ext cx="5656250" cy="34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friends//Made friends</a:t>
            </a:r>
            <a:endParaRPr/>
          </a:p>
        </p:txBody>
      </p:sp>
      <p:pic>
        <p:nvPicPr>
          <p:cNvPr id="185" name="Google Shape;18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2133600"/>
            <a:ext cx="5205412" cy="418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Grow up // grew up</a:t>
            </a:r>
            <a:endParaRPr/>
          </a:p>
        </p:txBody>
      </p:sp>
      <p:pic>
        <p:nvPicPr>
          <p:cNvPr id="191" name="Google Shape;1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2276475"/>
            <a:ext cx="5880100" cy="352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title"/>
          </p:nvPr>
        </p:nvSpPr>
        <p:spPr>
          <a:xfrm>
            <a:off x="752050" y="626700"/>
            <a:ext cx="7610100" cy="23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win an award / a trophy</a:t>
            </a:r>
            <a:br>
              <a:rPr lang="en-US" sz="36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medal //</a:t>
            </a:r>
            <a:endParaRPr sz="3600" b="0" i="0" u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won an award/ a trophy/ a medal</a:t>
            </a:r>
            <a:endParaRPr sz="3600"/>
          </a:p>
        </p:txBody>
      </p:sp>
      <p:pic>
        <p:nvPicPr>
          <p:cNvPr id="197" name="Google Shape;197;p17" descr="C:\Documents and Settings\Pilar\Escritorio\RECURSOS DE INGLÉS\LIFE EVENTS\IMAGES\wi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1300" y="3097750"/>
            <a:ext cx="5865975" cy="30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1042975" y="519278"/>
            <a:ext cx="7024800" cy="2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Graduate from </a:t>
            </a:r>
            <a:r>
              <a:rPr lang="en-US" sz="3600"/>
              <a:t>h</a:t>
            </a:r>
            <a:r>
              <a:rPr lang="en-US" sz="36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igh School / University //</a:t>
            </a:r>
            <a:endParaRPr sz="3600" b="0" i="0" u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/>
              <a:t>graduated from high school/ University</a:t>
            </a:r>
            <a:endParaRPr sz="3600"/>
          </a:p>
        </p:txBody>
      </p:sp>
      <p:pic>
        <p:nvPicPr>
          <p:cNvPr id="203" name="Google Shape;203;p18" descr="C:\Documents and Settings\Pilar\Escritorio\gradua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9700" y="3348425"/>
            <a:ext cx="6626675" cy="254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Travel abroad// </a:t>
            </a:r>
            <a:endParaRPr sz="4000" b="0" i="0" u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travelled abroad</a:t>
            </a:r>
            <a:endParaRPr/>
          </a:p>
        </p:txBody>
      </p:sp>
      <p:pic>
        <p:nvPicPr>
          <p:cNvPr id="209" name="Google Shape;209;p19" descr="C:\Documents and Settings\Pilar\Escritorio\trav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2636837"/>
            <a:ext cx="6884987" cy="34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>
            <a:spLocks noGrp="1"/>
          </p:cNvSpPr>
          <p:nvPr>
            <p:ph type="title"/>
          </p:nvPr>
        </p:nvSpPr>
        <p:spPr>
          <a:xfrm>
            <a:off x="1042975" y="836597"/>
            <a:ext cx="7024800" cy="11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Become a</a:t>
            </a:r>
            <a:r>
              <a:rPr lang="en-US"/>
              <a:t>/an+ job //</a:t>
            </a:r>
            <a:endParaRPr/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/>
              <a:t>became a/an+ job</a:t>
            </a:r>
            <a:endParaRPr/>
          </a:p>
        </p:txBody>
      </p:sp>
      <p:pic>
        <p:nvPicPr>
          <p:cNvPr id="215" name="Google Shape;21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50" y="2095000"/>
            <a:ext cx="3970350" cy="18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7550" y="4028852"/>
            <a:ext cx="3787775" cy="22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Presentación en pantalla (4:3)</PresentationFormat>
  <Paragraphs>60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Noto Sans Symbols</vt:lpstr>
      <vt:lpstr>Calibri</vt:lpstr>
      <vt:lpstr>1_Austin</vt:lpstr>
      <vt:lpstr>Austin</vt:lpstr>
      <vt:lpstr>LIFE EVENTS</vt:lpstr>
      <vt:lpstr>Be born // Was born</vt:lpstr>
      <vt:lpstr>Go to school // went to school</vt:lpstr>
      <vt:lpstr>Make friends//Made friends</vt:lpstr>
      <vt:lpstr>Grow up // grew up</vt:lpstr>
      <vt:lpstr>To win an award / a trophy a medal // won an award/ a trophy/ a medal</vt:lpstr>
      <vt:lpstr>Graduate from high School / University // graduated from high school/ University</vt:lpstr>
      <vt:lpstr>Travel abroad//  travelled abroad</vt:lpstr>
      <vt:lpstr>Become a/an+ job // became a/an+ job</vt:lpstr>
      <vt:lpstr>Get a job // got a job</vt:lpstr>
      <vt:lpstr>Date // dated</vt:lpstr>
      <vt:lpstr>Get married // got married</vt:lpstr>
      <vt:lpstr>Have children//had children</vt:lpstr>
      <vt:lpstr>Move to // moved to </vt:lpstr>
      <vt:lpstr>Get divorced //  got divorced</vt:lpstr>
      <vt:lpstr>Be unemployed//  was unemployed</vt:lpstr>
      <vt:lpstr>Be sick // was sick</vt:lpstr>
      <vt:lpstr>Die //died</vt:lpstr>
      <vt:lpstr>PAST TENSE IRREGULAR VERBS</vt:lpstr>
      <vt:lpstr>PAST TENSE REGULAR VERBS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EVENTS</dc:title>
  <dc:creator>Administrador</dc:creator>
  <cp:lastModifiedBy>DGA</cp:lastModifiedBy>
  <cp:revision>1</cp:revision>
  <dcterms:modified xsi:type="dcterms:W3CDTF">2019-02-04T09:45:59Z</dcterms:modified>
</cp:coreProperties>
</file>